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02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698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726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4859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7843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5308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304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1357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776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4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490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57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99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56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900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100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10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22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42E3B0-37D5-439F-9CD4-EEA3E614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98" y="0"/>
            <a:ext cx="8596668" cy="1826581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/>
              <a:t>REGISTRO WEB </a:t>
            </a: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endParaRPr lang="es-CO" sz="1600" b="1" dirty="0"/>
          </a:p>
        </p:txBody>
      </p:sp>
      <p:sp>
        <p:nvSpPr>
          <p:cNvPr id="10" name="Marcador de texto 9">
            <a:extLst>
              <a:ext uri="{FF2B5EF4-FFF2-40B4-BE49-F238E27FC236}">
                <a16:creationId xmlns="" xmlns:a16="http://schemas.microsoft.com/office/drawing/2014/main" id="{503369C0-69DB-4D8C-AFE8-D12BB8762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102" y="1640787"/>
            <a:ext cx="9686260" cy="4313446"/>
          </a:xfrm>
        </p:spPr>
        <p:txBody>
          <a:bodyPr>
            <a:normAutofit fontScale="92500"/>
          </a:bodyPr>
          <a:lstStyle/>
          <a:p>
            <a:pPr algn="just"/>
            <a:r>
              <a:rPr lang="es-CO" sz="1800" dirty="0">
                <a:solidFill>
                  <a:schemeClr val="tx1"/>
                </a:solidFill>
              </a:rPr>
              <a:t>Información publicada en cumplimiento del Artículo 364-5 del Estatuto Tributario, parágrafo 2 Numeral 14. </a:t>
            </a:r>
          </a:p>
          <a:p>
            <a:pPr algn="just"/>
            <a:endParaRPr lang="es-CO" sz="1800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Los recursos de cooperación internacional no reembolsable que reciban o ejecuten</a:t>
            </a:r>
            <a:r>
              <a:rPr lang="es-CO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CO" sz="18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s-CO" sz="1800" dirty="0">
                <a:solidFill>
                  <a:schemeClr val="tx1"/>
                </a:solidFill>
              </a:rPr>
              <a:t>Durante el año </a:t>
            </a:r>
            <a:r>
              <a:rPr lang="es-CO" sz="1800">
                <a:solidFill>
                  <a:schemeClr val="tx1"/>
                </a:solidFill>
              </a:rPr>
              <a:t>gravable </a:t>
            </a:r>
            <a:r>
              <a:rPr lang="es-CO" sz="1800" smtClean="0">
                <a:solidFill>
                  <a:schemeClr val="tx1"/>
                </a:solidFill>
              </a:rPr>
              <a:t>2022 </a:t>
            </a:r>
            <a:r>
              <a:rPr lang="es-CO" sz="1800" dirty="0">
                <a:solidFill>
                  <a:schemeClr val="tx1"/>
                </a:solidFill>
              </a:rPr>
              <a:t>no se recibieron recursos de cooperación internacional </a:t>
            </a:r>
          </a:p>
          <a:p>
            <a:pPr algn="just"/>
            <a:endParaRPr lang="es-CO" sz="1800" dirty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JOSE RAUL VANEGAS MONTOYA</a:t>
            </a:r>
            <a:endParaRPr lang="es-CO" sz="1800" dirty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REPRESENTANTE </a:t>
            </a:r>
            <a:r>
              <a:rPr lang="es-CO" sz="1800" dirty="0">
                <a:solidFill>
                  <a:schemeClr val="tx1"/>
                </a:solidFill>
              </a:rPr>
              <a:t>LEGAL</a:t>
            </a:r>
          </a:p>
        </p:txBody>
      </p:sp>
    </p:spTree>
    <p:extLst>
      <p:ext uri="{BB962C8B-B14F-4D97-AF65-F5344CB8AC3E}">
        <p14:creationId xmlns:p14="http://schemas.microsoft.com/office/powerpoint/2010/main" val="48581351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197</TotalTime>
  <Words>49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REGISTRO WEB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MORA´s</dc:creator>
  <cp:lastModifiedBy>Cuenta Microsoft</cp:lastModifiedBy>
  <cp:revision>13</cp:revision>
  <dcterms:created xsi:type="dcterms:W3CDTF">2018-04-26T21:03:10Z</dcterms:created>
  <dcterms:modified xsi:type="dcterms:W3CDTF">2023-06-26T01:08:38Z</dcterms:modified>
</cp:coreProperties>
</file>