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35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273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0760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214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6669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804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709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5133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44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614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760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52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10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819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123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737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335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6DEB6F-522F-4532-AE73-067AE670BB44}" type="datetimeFigureOut">
              <a:rPr lang="es-CO" smtClean="0"/>
              <a:t>25/06/2023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78DAD82-640B-4C78-A34E-60CF01479B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999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D42E3B0-37D5-439F-9CD4-EEA3E614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898" y="0"/>
            <a:ext cx="8596668" cy="1826581"/>
          </a:xfrm>
        </p:spPr>
        <p:txBody>
          <a:bodyPr>
            <a:noAutofit/>
          </a:bodyPr>
          <a:lstStyle/>
          <a:p>
            <a:pPr algn="ctr"/>
            <a:r>
              <a:rPr lang="es-CO" sz="2000" b="1" dirty="0"/>
              <a:t>REGISTRO WEB </a:t>
            </a:r>
            <a:r>
              <a:rPr lang="es-CO" sz="1600" b="1" dirty="0"/>
              <a:t/>
            </a:r>
            <a:br>
              <a:rPr lang="es-CO" sz="1600" b="1" dirty="0"/>
            </a:br>
            <a:r>
              <a:rPr lang="es-CO" sz="1600" b="1" dirty="0"/>
              <a:t/>
            </a:r>
            <a:br>
              <a:rPr lang="es-CO" sz="1600" b="1" dirty="0"/>
            </a:br>
            <a:r>
              <a:rPr lang="es-CO" sz="1600" b="1" dirty="0"/>
              <a:t/>
            </a:r>
            <a:br>
              <a:rPr lang="es-CO" sz="1600" b="1" dirty="0"/>
            </a:br>
            <a:endParaRPr lang="es-CO" sz="1600" b="1" dirty="0"/>
          </a:p>
        </p:txBody>
      </p:sp>
      <p:sp>
        <p:nvSpPr>
          <p:cNvPr id="10" name="Marcador de texto 9">
            <a:extLst>
              <a:ext uri="{FF2B5EF4-FFF2-40B4-BE49-F238E27FC236}">
                <a16:creationId xmlns="" xmlns:a16="http://schemas.microsoft.com/office/drawing/2014/main" id="{503369C0-69DB-4D8C-AFE8-D12BB8762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102" y="1640787"/>
            <a:ext cx="9686260" cy="431344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En cumplimiento del Artículo 364-5 del Estatuto Tributario, parágrafo 2 Numeral 10.</a:t>
            </a: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Cuando las donaciones se perciban en eventos colectivos, sin que sea posible la identificación particular de los donantes, se deberá inscribir el monto total percibido, la fecha y la destinación del mismo.</a:t>
            </a: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Durante el año gravable </a:t>
            </a:r>
            <a:r>
              <a:rPr lang="es-CO" dirty="0" smtClean="0">
                <a:solidFill>
                  <a:schemeClr val="tx1"/>
                </a:solidFill>
              </a:rPr>
              <a:t>2022 </a:t>
            </a:r>
            <a:r>
              <a:rPr lang="es-CO" dirty="0" smtClean="0">
                <a:solidFill>
                  <a:schemeClr val="tx1"/>
                </a:solidFill>
              </a:rPr>
              <a:t>NO  </a:t>
            </a:r>
            <a:r>
              <a:rPr lang="es-CO" dirty="0">
                <a:solidFill>
                  <a:schemeClr val="tx1"/>
                </a:solidFill>
              </a:rPr>
              <a:t>hubo donaciones </a:t>
            </a:r>
            <a:r>
              <a:rPr lang="es-CO" dirty="0" smtClean="0">
                <a:solidFill>
                  <a:schemeClr val="tx1"/>
                </a:solidFill>
              </a:rPr>
              <a:t>Que </a:t>
            </a:r>
            <a:r>
              <a:rPr lang="es-CO" dirty="0">
                <a:solidFill>
                  <a:schemeClr val="tx1"/>
                </a:solidFill>
              </a:rPr>
              <a:t>perciban en eventos colectivos.</a:t>
            </a:r>
          </a:p>
          <a:p>
            <a:pPr algn="just"/>
            <a:endParaRPr lang="es-CO" dirty="0">
              <a:solidFill>
                <a:schemeClr val="tx1"/>
              </a:solidFill>
            </a:endParaRPr>
          </a:p>
          <a:p>
            <a:endParaRPr lang="es-CO" sz="1800" dirty="0">
              <a:solidFill>
                <a:schemeClr val="tx1"/>
              </a:solidFill>
            </a:endParaRPr>
          </a:p>
          <a:p>
            <a:endParaRPr lang="es-CO" sz="1800" dirty="0">
              <a:solidFill>
                <a:schemeClr val="tx1"/>
              </a:solidFill>
            </a:endParaRPr>
          </a:p>
          <a:p>
            <a:r>
              <a:rPr lang="es-CO" sz="1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5813512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211</TotalTime>
  <Words>67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Tw Cen MT</vt:lpstr>
      <vt:lpstr>Gota</vt:lpstr>
      <vt:lpstr>REGISTRO WEB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MORA´s</dc:creator>
  <cp:lastModifiedBy>Cuenta Microsoft</cp:lastModifiedBy>
  <cp:revision>15</cp:revision>
  <dcterms:created xsi:type="dcterms:W3CDTF">2018-04-26T21:03:10Z</dcterms:created>
  <dcterms:modified xsi:type="dcterms:W3CDTF">2023-06-26T01:06:27Z</dcterms:modified>
</cp:coreProperties>
</file>