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DEB6F-522F-4532-AE73-067AE670BB44}" type="datetimeFigureOut">
              <a:rPr lang="es-CO" smtClean="0"/>
              <a:t>25/06/2023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AD82-640B-4C78-A34E-60CF01479B9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16226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DEB6F-522F-4532-AE73-067AE670BB44}" type="datetimeFigureOut">
              <a:rPr lang="es-CO" smtClean="0"/>
              <a:t>25/06/2023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AD82-640B-4C78-A34E-60CF01479B9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2399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DEB6F-522F-4532-AE73-067AE670BB44}" type="datetimeFigureOut">
              <a:rPr lang="es-CO" smtClean="0"/>
              <a:t>25/06/2023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AD82-640B-4C78-A34E-60CF01479B9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16930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DEB6F-522F-4532-AE73-067AE670BB44}" type="datetimeFigureOut">
              <a:rPr lang="es-CO" smtClean="0"/>
              <a:t>25/06/2023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AD82-640B-4C78-A34E-60CF01479B92}" type="slidenum">
              <a:rPr lang="es-CO" smtClean="0"/>
              <a:t>‹Nº›</a:t>
            </a:fld>
            <a:endParaRPr lang="es-CO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285608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DEB6F-522F-4532-AE73-067AE670BB44}" type="datetimeFigureOut">
              <a:rPr lang="es-CO" smtClean="0"/>
              <a:t>25/06/2023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AD82-640B-4C78-A34E-60CF01479B9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763823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DEB6F-522F-4532-AE73-067AE670BB44}" type="datetimeFigureOut">
              <a:rPr lang="es-CO" smtClean="0"/>
              <a:t>25/06/2023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AD82-640B-4C78-A34E-60CF01479B9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139563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DEB6F-522F-4532-AE73-067AE670BB44}" type="datetimeFigureOut">
              <a:rPr lang="es-CO" smtClean="0"/>
              <a:t>25/06/2023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AD82-640B-4C78-A34E-60CF01479B9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307731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DEB6F-522F-4532-AE73-067AE670BB44}" type="datetimeFigureOut">
              <a:rPr lang="es-CO" smtClean="0"/>
              <a:t>25/06/2023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AD82-640B-4C78-A34E-60CF01479B9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295732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DEB6F-522F-4532-AE73-067AE670BB44}" type="datetimeFigureOut">
              <a:rPr lang="es-CO" smtClean="0"/>
              <a:t>25/06/2023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AD82-640B-4C78-A34E-60CF01479B9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84235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DEB6F-522F-4532-AE73-067AE670BB44}" type="datetimeFigureOut">
              <a:rPr lang="es-CO" smtClean="0"/>
              <a:t>25/06/2023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AD82-640B-4C78-A34E-60CF01479B9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3651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DEB6F-522F-4532-AE73-067AE670BB44}" type="datetimeFigureOut">
              <a:rPr lang="es-CO" smtClean="0"/>
              <a:t>25/06/2023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AD82-640B-4C78-A34E-60CF01479B9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936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DEB6F-522F-4532-AE73-067AE670BB44}" type="datetimeFigureOut">
              <a:rPr lang="es-CO" smtClean="0"/>
              <a:t>25/06/2023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AD82-640B-4C78-A34E-60CF01479B9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99377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DEB6F-522F-4532-AE73-067AE670BB44}" type="datetimeFigureOut">
              <a:rPr lang="es-CO" smtClean="0"/>
              <a:t>25/06/2023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AD82-640B-4C78-A34E-60CF01479B9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42212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DEB6F-522F-4532-AE73-067AE670BB44}" type="datetimeFigureOut">
              <a:rPr lang="es-CO" smtClean="0"/>
              <a:t>25/06/2023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AD82-640B-4C78-A34E-60CF01479B9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91897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DEB6F-522F-4532-AE73-067AE670BB44}" type="datetimeFigureOut">
              <a:rPr lang="es-CO" smtClean="0"/>
              <a:t>25/06/2023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AD82-640B-4C78-A34E-60CF01479B9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74533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DEB6F-522F-4532-AE73-067AE670BB44}" type="datetimeFigureOut">
              <a:rPr lang="es-CO" smtClean="0"/>
              <a:t>25/06/2023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AD82-640B-4C78-A34E-60CF01479B9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07876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DEB6F-522F-4532-AE73-067AE670BB44}" type="datetimeFigureOut">
              <a:rPr lang="es-CO" smtClean="0"/>
              <a:t>25/06/2023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AD82-640B-4C78-A34E-60CF01479B9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6956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26DEB6F-522F-4532-AE73-067AE670BB44}" type="datetimeFigureOut">
              <a:rPr lang="es-CO" smtClean="0"/>
              <a:t>25/06/2023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78DAD82-640B-4C78-A34E-60CF01479B9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39110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  <p:sldLayoutId id="2147483826" r:id="rId12"/>
    <p:sldLayoutId id="2147483827" r:id="rId13"/>
    <p:sldLayoutId id="2147483828" r:id="rId14"/>
    <p:sldLayoutId id="2147483829" r:id="rId15"/>
    <p:sldLayoutId id="2147483830" r:id="rId16"/>
    <p:sldLayoutId id="2147483831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D42E3B0-37D5-439F-9CD4-EEA3E614F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4898" y="0"/>
            <a:ext cx="8596668" cy="1826581"/>
          </a:xfrm>
        </p:spPr>
        <p:txBody>
          <a:bodyPr>
            <a:noAutofit/>
          </a:bodyPr>
          <a:lstStyle/>
          <a:p>
            <a:pPr algn="ctr"/>
            <a:r>
              <a:rPr lang="es-CO" sz="2000" b="1" dirty="0"/>
              <a:t>REGISTRO WEB </a:t>
            </a:r>
            <a:r>
              <a:rPr lang="es-CO" sz="1600" b="1" dirty="0"/>
              <a:t/>
            </a:r>
            <a:br>
              <a:rPr lang="es-CO" sz="1600" b="1" dirty="0"/>
            </a:br>
            <a:r>
              <a:rPr lang="es-CO" sz="1600" b="1" dirty="0"/>
              <a:t/>
            </a:r>
            <a:br>
              <a:rPr lang="es-CO" sz="1600" b="1" dirty="0"/>
            </a:br>
            <a:r>
              <a:rPr lang="es-CO" sz="1600" b="1" dirty="0"/>
              <a:t/>
            </a:r>
            <a:br>
              <a:rPr lang="es-CO" sz="1600" b="1" dirty="0"/>
            </a:br>
            <a:endParaRPr lang="es-CO" sz="1600" b="1" dirty="0"/>
          </a:p>
        </p:txBody>
      </p:sp>
      <p:sp>
        <p:nvSpPr>
          <p:cNvPr id="10" name="Marcador de texto 9">
            <a:extLst>
              <a:ext uri="{FF2B5EF4-FFF2-40B4-BE49-F238E27FC236}">
                <a16:creationId xmlns="" xmlns:a16="http://schemas.microsoft.com/office/drawing/2014/main" id="{503369C0-69DB-4D8C-AFE8-D12BB87626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00102" y="1640787"/>
            <a:ext cx="9686260" cy="4557994"/>
          </a:xfrm>
        </p:spPr>
        <p:txBody>
          <a:bodyPr>
            <a:normAutofit/>
          </a:bodyPr>
          <a:lstStyle/>
          <a:p>
            <a:r>
              <a:rPr lang="es-CO" dirty="0">
                <a:solidFill>
                  <a:schemeClr val="tx1"/>
                </a:solidFill>
              </a:rPr>
              <a:t>En cumplimiento del Artículo 364-5 del Estatuto Tributario, parágrafo 2 Numeral 1.</a:t>
            </a:r>
          </a:p>
          <a:p>
            <a:r>
              <a:rPr lang="es-CO" dirty="0">
                <a:solidFill>
                  <a:schemeClr val="tx1"/>
                </a:solidFill>
              </a:rPr>
              <a:t> </a:t>
            </a:r>
          </a:p>
          <a:p>
            <a:r>
              <a:rPr lang="es-CO" b="1" dirty="0">
                <a:solidFill>
                  <a:schemeClr val="tx1"/>
                </a:solidFill>
              </a:rPr>
              <a:t>DENOMINACIÓN: 	</a:t>
            </a:r>
            <a:r>
              <a:rPr lang="es-CO" b="1" dirty="0" smtClean="0">
                <a:solidFill>
                  <a:schemeClr val="tx1"/>
                </a:solidFill>
              </a:rPr>
              <a:t>corporación </a:t>
            </a:r>
            <a:r>
              <a:rPr lang="es-CO" b="1" dirty="0" err="1" smtClean="0">
                <a:solidFill>
                  <a:schemeClr val="tx1"/>
                </a:solidFill>
              </a:rPr>
              <a:t>civica</a:t>
            </a:r>
            <a:r>
              <a:rPr lang="es-CO" b="1" dirty="0" smtClean="0">
                <a:solidFill>
                  <a:schemeClr val="tx1"/>
                </a:solidFill>
              </a:rPr>
              <a:t> san </a:t>
            </a:r>
            <a:r>
              <a:rPr lang="es-CO" b="1" dirty="0" err="1" smtClean="0">
                <a:solidFill>
                  <a:schemeClr val="tx1"/>
                </a:solidFill>
              </a:rPr>
              <a:t>luis</a:t>
            </a:r>
            <a:r>
              <a:rPr lang="es-CO" b="1" dirty="0" smtClean="0">
                <a:solidFill>
                  <a:schemeClr val="tx1"/>
                </a:solidFill>
              </a:rPr>
              <a:t> santa </a:t>
            </a:r>
            <a:r>
              <a:rPr lang="es-CO" b="1" dirty="0" err="1" smtClean="0">
                <a:solidFill>
                  <a:schemeClr val="tx1"/>
                </a:solidFill>
              </a:rPr>
              <a:t>barbara</a:t>
            </a:r>
            <a:endParaRPr lang="es-CO" b="1" dirty="0">
              <a:solidFill>
                <a:schemeClr val="tx1"/>
              </a:solidFill>
            </a:endParaRPr>
          </a:p>
          <a:p>
            <a:r>
              <a:rPr lang="es-CO" b="1" dirty="0">
                <a:solidFill>
                  <a:schemeClr val="tx1"/>
                </a:solidFill>
              </a:rPr>
              <a:t>IDENTIFICACIÓN: 	NIT. </a:t>
            </a:r>
            <a:r>
              <a:rPr lang="es-CO" b="1" dirty="0" smtClean="0">
                <a:solidFill>
                  <a:schemeClr val="tx1"/>
                </a:solidFill>
              </a:rPr>
              <a:t>800.058.658-8 </a:t>
            </a:r>
            <a:endParaRPr lang="es-CO" b="1" dirty="0">
              <a:solidFill>
                <a:schemeClr val="tx1"/>
              </a:solidFill>
            </a:endParaRPr>
          </a:p>
          <a:p>
            <a:r>
              <a:rPr lang="pt-BR" b="1" dirty="0">
                <a:solidFill>
                  <a:schemeClr val="tx1"/>
                </a:solidFill>
              </a:rPr>
              <a:t>DOMICILIO: 	</a:t>
            </a:r>
            <a:r>
              <a:rPr lang="pt-BR" b="1" dirty="0" smtClean="0">
                <a:solidFill>
                  <a:schemeClr val="tx1"/>
                </a:solidFill>
              </a:rPr>
              <a:t>vereda santa barbara </a:t>
            </a:r>
            <a:r>
              <a:rPr lang="pt-BR" b="1" dirty="0" err="1" smtClean="0">
                <a:solidFill>
                  <a:schemeClr val="tx1"/>
                </a:solidFill>
              </a:rPr>
              <a:t>rionegro</a:t>
            </a:r>
            <a:r>
              <a:rPr lang="pt-BR" b="1" dirty="0" smtClean="0">
                <a:solidFill>
                  <a:schemeClr val="tx1"/>
                </a:solidFill>
              </a:rPr>
              <a:t> (</a:t>
            </a:r>
            <a:r>
              <a:rPr lang="pt-BR" b="1" dirty="0" err="1">
                <a:solidFill>
                  <a:schemeClr val="tx1"/>
                </a:solidFill>
              </a:rPr>
              <a:t>Antioquia</a:t>
            </a:r>
            <a:r>
              <a:rPr lang="pt-BR" b="1" dirty="0">
                <a:solidFill>
                  <a:schemeClr val="tx1"/>
                </a:solidFill>
              </a:rPr>
              <a:t>). </a:t>
            </a:r>
            <a:endParaRPr lang="es-CO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813512"/>
      </p:ext>
    </p:extLst>
  </p:cSld>
  <p:clrMapOvr>
    <a:masterClrMapping/>
  </p:clrMapOvr>
</p:sld>
</file>

<file path=ppt/theme/theme1.xml><?xml version="1.0" encoding="utf-8"?>
<a:theme xmlns:a="http://schemas.openxmlformats.org/drawingml/2006/main" name="Gota">
  <a:themeElements>
    <a:clrScheme name="Gota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Got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ot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TM04033925[[fn=Gota]]</Template>
  <TotalTime>203</TotalTime>
  <Words>19</Words>
  <Application>Microsoft Office PowerPoint</Application>
  <PresentationFormat>Panorámica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Tw Cen MT</vt:lpstr>
      <vt:lpstr>Gota</vt:lpstr>
      <vt:lpstr>REGISTRO WEB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MORA´s</dc:creator>
  <cp:lastModifiedBy>Cuenta Microsoft</cp:lastModifiedBy>
  <cp:revision>11</cp:revision>
  <dcterms:created xsi:type="dcterms:W3CDTF">2018-04-26T21:03:10Z</dcterms:created>
  <dcterms:modified xsi:type="dcterms:W3CDTF">2023-06-26T00:58:57Z</dcterms:modified>
</cp:coreProperties>
</file>