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622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2399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1693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8560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63823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3956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307731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95732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4235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651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3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937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221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1897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74533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7876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956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9110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  <p:sldLayoutId id="214748383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D42E3B0-37D5-439F-9CD4-EEA3E614F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898" y="0"/>
            <a:ext cx="8596668" cy="1826581"/>
          </a:xfrm>
        </p:spPr>
        <p:txBody>
          <a:bodyPr>
            <a:noAutofit/>
          </a:bodyPr>
          <a:lstStyle/>
          <a:p>
            <a:pPr algn="ctr"/>
            <a:r>
              <a:rPr lang="es-CO" sz="2000" b="1" dirty="0"/>
              <a:t>REGISTRO WEB </a:t>
            </a:r>
            <a:r>
              <a:rPr lang="es-CO" sz="1600" b="1" dirty="0"/>
              <a:t/>
            </a:r>
            <a:br>
              <a:rPr lang="es-CO" sz="1600" b="1" dirty="0"/>
            </a:br>
            <a:r>
              <a:rPr lang="es-CO" sz="1600" b="1" dirty="0"/>
              <a:t/>
            </a:r>
            <a:br>
              <a:rPr lang="es-CO" sz="1600" b="1" dirty="0"/>
            </a:br>
            <a:r>
              <a:rPr lang="es-CO" sz="1600" b="1" dirty="0"/>
              <a:t/>
            </a:r>
            <a:br>
              <a:rPr lang="es-CO" sz="1600" b="1" dirty="0"/>
            </a:br>
            <a:endParaRPr lang="es-CO" sz="1600" b="1" dirty="0"/>
          </a:p>
        </p:txBody>
      </p:sp>
      <p:sp>
        <p:nvSpPr>
          <p:cNvPr id="10" name="Marcador de texto 9">
            <a:extLst>
              <a:ext uri="{FF2B5EF4-FFF2-40B4-BE49-F238E27FC236}">
                <a16:creationId xmlns="" xmlns:a16="http://schemas.microsoft.com/office/drawing/2014/main" id="{503369C0-69DB-4D8C-AFE8-D12BB87626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0102" y="1640787"/>
            <a:ext cx="9686260" cy="4557994"/>
          </a:xfrm>
        </p:spPr>
        <p:txBody>
          <a:bodyPr>
            <a:normAutofit/>
          </a:bodyPr>
          <a:lstStyle/>
          <a:p>
            <a:r>
              <a:rPr lang="es-CO" dirty="0">
                <a:solidFill>
                  <a:schemeClr val="tx1"/>
                </a:solidFill>
              </a:rPr>
              <a:t>En cumplimiento del Artículo 364-5 del Estatuto Tributario, parágrafo 2 Numeral 1.</a:t>
            </a:r>
          </a:p>
          <a:p>
            <a:r>
              <a:rPr lang="es-CO" dirty="0">
                <a:solidFill>
                  <a:schemeClr val="tx1"/>
                </a:solidFill>
              </a:rPr>
              <a:t> </a:t>
            </a:r>
          </a:p>
          <a:p>
            <a:r>
              <a:rPr lang="es-CO" b="1" dirty="0">
                <a:solidFill>
                  <a:schemeClr val="tx1"/>
                </a:solidFill>
              </a:rPr>
              <a:t>DENOMINACIÓN: 	</a:t>
            </a:r>
            <a:r>
              <a:rPr lang="es-CO" b="1" dirty="0" smtClean="0">
                <a:solidFill>
                  <a:schemeClr val="tx1"/>
                </a:solidFill>
              </a:rPr>
              <a:t>corporación </a:t>
            </a:r>
            <a:r>
              <a:rPr lang="es-CO" b="1" dirty="0" err="1" smtClean="0">
                <a:solidFill>
                  <a:schemeClr val="tx1"/>
                </a:solidFill>
              </a:rPr>
              <a:t>civica</a:t>
            </a:r>
            <a:r>
              <a:rPr lang="es-CO" b="1" dirty="0" smtClean="0">
                <a:solidFill>
                  <a:schemeClr val="tx1"/>
                </a:solidFill>
              </a:rPr>
              <a:t> san </a:t>
            </a:r>
            <a:r>
              <a:rPr lang="es-CO" b="1" dirty="0" err="1" smtClean="0">
                <a:solidFill>
                  <a:schemeClr val="tx1"/>
                </a:solidFill>
              </a:rPr>
              <a:t>luis</a:t>
            </a:r>
            <a:r>
              <a:rPr lang="es-CO" b="1" dirty="0" smtClean="0">
                <a:solidFill>
                  <a:schemeClr val="tx1"/>
                </a:solidFill>
              </a:rPr>
              <a:t> santa </a:t>
            </a:r>
            <a:r>
              <a:rPr lang="es-CO" b="1" dirty="0" err="1" smtClean="0">
                <a:solidFill>
                  <a:schemeClr val="tx1"/>
                </a:solidFill>
              </a:rPr>
              <a:t>barbara</a:t>
            </a:r>
            <a:endParaRPr lang="es-CO" b="1" dirty="0">
              <a:solidFill>
                <a:schemeClr val="tx1"/>
              </a:solidFill>
            </a:endParaRPr>
          </a:p>
          <a:p>
            <a:r>
              <a:rPr lang="es-CO" b="1" dirty="0">
                <a:solidFill>
                  <a:schemeClr val="tx1"/>
                </a:solidFill>
              </a:rPr>
              <a:t>IDENTIFICACIÓN: 	NIT. </a:t>
            </a:r>
            <a:r>
              <a:rPr lang="es-CO" b="1" dirty="0" smtClean="0">
                <a:solidFill>
                  <a:schemeClr val="tx1"/>
                </a:solidFill>
              </a:rPr>
              <a:t>800.058.658-8 </a:t>
            </a:r>
            <a:endParaRPr lang="es-CO" b="1" dirty="0">
              <a:solidFill>
                <a:schemeClr val="tx1"/>
              </a:solidFill>
            </a:endParaRPr>
          </a:p>
          <a:p>
            <a:r>
              <a:rPr lang="pt-BR" b="1" dirty="0">
                <a:solidFill>
                  <a:schemeClr val="tx1"/>
                </a:solidFill>
              </a:rPr>
              <a:t>DOMICILIO: 	</a:t>
            </a:r>
            <a:r>
              <a:rPr lang="pt-BR" b="1" dirty="0" smtClean="0">
                <a:solidFill>
                  <a:schemeClr val="tx1"/>
                </a:solidFill>
              </a:rPr>
              <a:t>vereda santa barbara </a:t>
            </a:r>
            <a:r>
              <a:rPr lang="pt-BR" b="1" dirty="0" err="1" smtClean="0">
                <a:solidFill>
                  <a:schemeClr val="tx1"/>
                </a:solidFill>
              </a:rPr>
              <a:t>rionegro</a:t>
            </a:r>
            <a:r>
              <a:rPr lang="pt-BR" b="1" dirty="0" smtClean="0">
                <a:solidFill>
                  <a:schemeClr val="tx1"/>
                </a:solidFill>
              </a:rPr>
              <a:t> (</a:t>
            </a:r>
            <a:r>
              <a:rPr lang="pt-BR" b="1" dirty="0" err="1">
                <a:solidFill>
                  <a:schemeClr val="tx1"/>
                </a:solidFill>
              </a:rPr>
              <a:t>Antioquia</a:t>
            </a:r>
            <a:r>
              <a:rPr lang="pt-BR" b="1" dirty="0">
                <a:solidFill>
                  <a:schemeClr val="tx1"/>
                </a:solidFill>
              </a:rPr>
              <a:t>). </a:t>
            </a:r>
            <a:endParaRPr lang="es-CO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813512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203</TotalTime>
  <Words>19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Tw Cen MT</vt:lpstr>
      <vt:lpstr>Gota</vt:lpstr>
      <vt:lpstr>REGISTRO WEB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MORA´s</dc:creator>
  <cp:lastModifiedBy>Cuenta Microsoft</cp:lastModifiedBy>
  <cp:revision>11</cp:revision>
  <dcterms:created xsi:type="dcterms:W3CDTF">2018-04-26T21:03:10Z</dcterms:created>
  <dcterms:modified xsi:type="dcterms:W3CDTF">2023-06-26T00:58:57Z</dcterms:modified>
</cp:coreProperties>
</file>